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4"/>
  </p:normalViewPr>
  <p:slideViewPr>
    <p:cSldViewPr snapToGrid="0" snapToObjects="1">
      <p:cViewPr varScale="1">
        <p:scale>
          <a:sx n="90" d="100"/>
          <a:sy n="90" d="100"/>
        </p:scale>
        <p:origin x="23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80C656-39D7-C245-9759-B2CCA8FF93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D7E4C4-6C1F-C24E-8D80-192677E79A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2CD6257-8604-5543-8AF2-934930A0B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89949CD-DDC7-EF48-8285-47ACB9F00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170AF2B-4116-3B46-A54A-982F1EBA2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6168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7016E9-D11B-8D41-BCB8-7AF3A0FBF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1954F7D6-08AE-374F-A708-DD918DBD7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14EE4E2-5362-1743-82C9-1C3FB8D5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4A60E69-CB9A-2D4D-9D9A-F44E064E4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305C56E-9738-2D49-836F-50322BF7C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1317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A15F4A7-C0ED-A44A-8264-3F46F8E9BC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193EAB37-7A5B-0049-88D1-B5450CAE9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D3AFD06-7152-DA42-9E52-313CC7C52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BE9076A-B388-C44A-8E7F-356133A8B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3EEACA2-0137-E748-BDC1-530E573B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54373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8C3CD-43CD-4E41-A9FD-E310123E2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E64D1AC-5B67-1E45-93A9-CE185CAB1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888EB25-B099-8F4B-8C10-BFD8393A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DE7D6E3-17AC-D741-9351-322F9EDA1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8466A21-93BC-DD47-B56B-3110B3EF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2302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B2C33-D45E-C14A-8470-BF411E7CC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11705C0-AF75-654D-A4B9-7D4E99247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5DC96C3-0529-6448-9918-B1BF43CD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DA8014A-A8E3-DF45-8655-FB3A9AC71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1C5B1E8-E6CF-D244-9205-561A09F12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07879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2574D-B791-0146-BCEB-19524DED0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28F6294-8E3D-8A48-B5F8-0ED8A083B5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32113AB-E133-1141-8686-015243EE1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6FF9EBDA-CE29-A24F-8E00-2B0815A96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9E09475C-5514-4B4E-9565-46C935538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6F4C56C0-22A3-294F-B986-B5BCFAB22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931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E2DD8-DAB4-4441-9194-98F7E10B0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A870E815-EC37-5144-8795-5B8EA1725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91C5356D-F7F3-D244-A44C-F07DBCDC2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B950D8A8-E2D7-7F4E-B79E-608173572C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34A61794-7482-B948-9760-E5ED7C3BAD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2418964C-BBA8-8240-886A-A468E4AB9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D5F6159D-D04C-A743-A2A2-FCB9BF8A2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0F9A8D67-C710-B64F-AE76-B22D6EC0F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1091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6326D-F4E2-B740-A101-9EA57E4C6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92BFDF1-9F5A-034C-8C27-733098AF5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DECD39EF-0F7E-D843-A98A-A4B3DAF56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E92C48A-6190-2242-8607-2E3AC84B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2154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B63B73F1-9B58-E442-806D-19F65B350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E8739FB6-E37D-ED4E-A195-A594735DA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79E9234-B8CC-7849-A9AC-F2199BBC5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24296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1E2922-93C6-294B-866B-B949FD15C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0601A27-7D5B-1A42-B579-76A459C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8C76D68A-348C-4C4C-A32E-55ECDAA10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9E101A2-5BF2-B24C-A1A6-6570B908B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7C3AD34-AB9E-BB46-81D5-410F85EFC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511887A-3B80-A042-8A4C-0FEC1B3AE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87182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281919-77CD-0842-9139-B7E79CEF0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3DAA669D-3BBB-0745-8129-F8E62F5B32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A93F16F7-06DD-E642-B32A-210A788905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DCDC1EC-F535-7D4D-A372-003A2FAD5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4F8CB295-2D64-2E43-9D87-4AE3B5972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0366307-64E7-A649-8B05-C4D1CB7AC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15903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9396BE67-45CA-6E48-9470-E9C13C003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7CC1F06-F0FE-814F-A935-B438A9F70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9F887DC-4251-3243-B43B-FAAA4A826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0DCFA-2E23-E542-9C9F-98E7031ECCEE}" type="datetimeFigureOut">
              <a:rPr lang="pt-PT" smtClean="0"/>
              <a:t>18/01/22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8EBC7DC-01CF-C748-9F47-A56A79A38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C9F8808-4E15-3145-BF71-316234D558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4C76F-182E-5844-9B04-6758653EF9E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86458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7">
            <a:extLst>
              <a:ext uri="{FF2B5EF4-FFF2-40B4-BE49-F238E27FC236}">
                <a16:creationId xmlns:a16="http://schemas.microsoft.com/office/drawing/2014/main" id="{D5189306-04D9-4982-9EBE-938B344A1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9">
            <a:extLst>
              <a:ext uri="{FF2B5EF4-FFF2-40B4-BE49-F238E27FC236}">
                <a16:creationId xmlns:a16="http://schemas.microsoft.com/office/drawing/2014/main" id="{102C4642-2AB4-49A1-89D9-3E5C01E99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11">
            <a:extLst>
              <a:ext uri="{FF2B5EF4-FFF2-40B4-BE49-F238E27FC236}">
                <a16:creationId xmlns:a16="http://schemas.microsoft.com/office/drawing/2014/main" id="{82EAAEF9-78E9-4B67-93B4-CD09F7570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069931" y="-1536286"/>
            <a:ext cx="6135300" cy="6135298"/>
          </a:xfrm>
          <a:custGeom>
            <a:avLst/>
            <a:gdLst>
              <a:gd name="connsiteX0" fmla="*/ 0 w 6135300"/>
              <a:gd name="connsiteY0" fmla="*/ 3971712 h 6135298"/>
              <a:gd name="connsiteX1" fmla="*/ 3971712 w 6135300"/>
              <a:gd name="connsiteY1" fmla="*/ 0 h 6135298"/>
              <a:gd name="connsiteX2" fmla="*/ 6135300 w 6135300"/>
              <a:gd name="connsiteY2" fmla="*/ 0 h 6135298"/>
              <a:gd name="connsiteX3" fmla="*/ 6135300 w 6135300"/>
              <a:gd name="connsiteY3" fmla="*/ 6135298 h 6135298"/>
              <a:gd name="connsiteX4" fmla="*/ 0 w 6135300"/>
              <a:gd name="connsiteY4" fmla="*/ 6135298 h 613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6135298">
                <a:moveTo>
                  <a:pt x="0" y="3971712"/>
                </a:moveTo>
                <a:lnTo>
                  <a:pt x="3971712" y="0"/>
                </a:lnTo>
                <a:lnTo>
                  <a:pt x="6135300" y="0"/>
                </a:lnTo>
                <a:lnTo>
                  <a:pt x="6135300" y="6135298"/>
                </a:lnTo>
                <a:lnTo>
                  <a:pt x="0" y="6135298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13">
            <a:extLst>
              <a:ext uri="{FF2B5EF4-FFF2-40B4-BE49-F238E27FC236}">
                <a16:creationId xmlns:a16="http://schemas.microsoft.com/office/drawing/2014/main" id="{2CE23D09-8BA3-4FEE-892D-ACE847DC0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Rectangle 15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" name="Freeform: Shape 17">
            <a:extLst>
              <a:ext uri="{FF2B5EF4-FFF2-40B4-BE49-F238E27FC236}">
                <a16:creationId xmlns:a16="http://schemas.microsoft.com/office/drawing/2014/main" id="{6BFBE7AA-40DE-4FE5-B385-5CA874501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6 w 5353835"/>
              <a:gd name="connsiteY0" fmla="*/ 5273742 h 5353835"/>
              <a:gd name="connsiteX1" fmla="*/ 4927602 w 5353835"/>
              <a:gd name="connsiteY1" fmla="*/ 5273742 h 5353835"/>
              <a:gd name="connsiteX2" fmla="*/ 4847509 w 5353835"/>
              <a:gd name="connsiteY2" fmla="*/ 5353835 h 5353835"/>
              <a:gd name="connsiteX3" fmla="*/ 770599 w 5353835"/>
              <a:gd name="connsiteY3" fmla="*/ 5353835 h 5353835"/>
              <a:gd name="connsiteX4" fmla="*/ 422575 w 5353835"/>
              <a:gd name="connsiteY4" fmla="*/ 80093 h 5353835"/>
              <a:gd name="connsiteX5" fmla="*/ 50266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47509 h 5353835"/>
              <a:gd name="connsiteX8" fmla="*/ 5273742 w 5353835"/>
              <a:gd name="connsiteY8" fmla="*/ 4927602 h 5353835"/>
              <a:gd name="connsiteX9" fmla="*/ 5273742 w 5353835"/>
              <a:gd name="connsiteY9" fmla="*/ 80093 h 5353835"/>
              <a:gd name="connsiteX10" fmla="*/ 0 w 5353835"/>
              <a:gd name="connsiteY10" fmla="*/ 502667 h 5353835"/>
              <a:gd name="connsiteX11" fmla="*/ 80093 w 5353835"/>
              <a:gd name="connsiteY11" fmla="*/ 422574 h 5353835"/>
              <a:gd name="connsiteX12" fmla="*/ 80093 w 5353835"/>
              <a:gd name="connsiteY12" fmla="*/ 4663329 h 5353835"/>
              <a:gd name="connsiteX13" fmla="*/ 0 w 5353835"/>
              <a:gd name="connsiteY13" fmla="*/ 4583236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6" y="5273742"/>
                </a:moveTo>
                <a:lnTo>
                  <a:pt x="4927602" y="5273742"/>
                </a:lnTo>
                <a:lnTo>
                  <a:pt x="4847509" y="5353835"/>
                </a:lnTo>
                <a:lnTo>
                  <a:pt x="770599" y="5353835"/>
                </a:lnTo>
                <a:close/>
                <a:moveTo>
                  <a:pt x="422575" y="80093"/>
                </a:moveTo>
                <a:lnTo>
                  <a:pt x="502668" y="0"/>
                </a:lnTo>
                <a:lnTo>
                  <a:pt x="5353835" y="0"/>
                </a:lnTo>
                <a:lnTo>
                  <a:pt x="5353835" y="4847509"/>
                </a:lnTo>
                <a:lnTo>
                  <a:pt x="5273742" y="4927602"/>
                </a:lnTo>
                <a:lnTo>
                  <a:pt x="5273742" y="80093"/>
                </a:lnTo>
                <a:close/>
                <a:moveTo>
                  <a:pt x="0" y="502667"/>
                </a:moveTo>
                <a:lnTo>
                  <a:pt x="80093" y="422574"/>
                </a:lnTo>
                <a:lnTo>
                  <a:pt x="80093" y="4663329"/>
                </a:lnTo>
                <a:lnTo>
                  <a:pt x="0" y="4583236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DC237D6-B99D-E847-B7A5-AB942810C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701" y="2452526"/>
            <a:ext cx="4248318" cy="1952947"/>
          </a:xfrm>
          <a:noFill/>
        </p:spPr>
        <p:txBody>
          <a:bodyPr anchor="ctr">
            <a:normAutofit/>
          </a:bodyPr>
          <a:lstStyle/>
          <a:p>
            <a:r>
              <a:rPr lang="pt-PT" sz="3600">
                <a:solidFill>
                  <a:srgbClr val="080808"/>
                </a:solidFill>
              </a:rPr>
              <a:t>Web Application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07CFABB-8C8C-1D4E-A6FA-9D97F91FE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1745" y="4557900"/>
            <a:ext cx="2442690" cy="915772"/>
          </a:xfrm>
          <a:noFill/>
        </p:spPr>
        <p:txBody>
          <a:bodyPr>
            <a:normAutofit/>
          </a:bodyPr>
          <a:lstStyle/>
          <a:p>
            <a:r>
              <a:rPr lang="pt-PT" sz="2000">
                <a:solidFill>
                  <a:srgbClr val="080808"/>
                </a:solidFill>
              </a:rPr>
              <a:t>Built with React + ExpressJS + Solr</a:t>
            </a:r>
          </a:p>
        </p:txBody>
      </p:sp>
      <p:sp>
        <p:nvSpPr>
          <p:cNvPr id="36" name="Isosceles Triangle 19">
            <a:extLst>
              <a:ext uri="{FF2B5EF4-FFF2-40B4-BE49-F238E27FC236}">
                <a16:creationId xmlns:a16="http://schemas.microsoft.com/office/drawing/2014/main" id="{41ACE746-85D5-45EE-8944-61B542B39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026569" y="0"/>
            <a:ext cx="3216074" cy="160803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Isosceles Triangle 21">
            <a:extLst>
              <a:ext uri="{FF2B5EF4-FFF2-40B4-BE49-F238E27FC236}">
                <a16:creationId xmlns:a16="http://schemas.microsoft.com/office/drawing/2014/main" id="{00BB3E03-CC38-4FA6-9A99-701C62D05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6059" y="4738109"/>
            <a:ext cx="4239780" cy="2119891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218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Marcador de Posição de Conteúdo 13" descr="Uma imagem com texto&#10;&#10;Descrição gerada automaticamente">
            <a:extLst>
              <a:ext uri="{FF2B5EF4-FFF2-40B4-BE49-F238E27FC236}">
                <a16:creationId xmlns:a16="http://schemas.microsoft.com/office/drawing/2014/main" id="{E0B91498-770A-FA41-86D1-DF031CEA4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579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Posição de Conteúdo 4" descr="Uma imagem com texto, captura de ecrã, monitor, ecrã&#10;&#10;Descrição gerada automaticamente">
            <a:extLst>
              <a:ext uri="{FF2B5EF4-FFF2-40B4-BE49-F238E27FC236}">
                <a16:creationId xmlns:a16="http://schemas.microsoft.com/office/drawing/2014/main" id="{8FD47B61-096C-9649-8540-53A1BADBF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38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EEB49AA9-8041-7140-83AC-10195E20D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36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7FC1F8D3-D9DF-5541-B808-B915F3DF0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86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98D15AF8-7753-BB4F-A196-FABBA48065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41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66B9FA57-7402-1940-87DB-154C0A571B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9148" y="643467"/>
            <a:ext cx="891370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270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9</Words>
  <Application>Microsoft Macintosh PowerPoint</Application>
  <PresentationFormat>Ecrã Panorâmico</PresentationFormat>
  <Paragraphs>2</Paragraphs>
  <Slides>7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Web Application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Application</dc:title>
  <dc:creator>Gonçalo André Carneiro Teixeira</dc:creator>
  <cp:lastModifiedBy>Gonçalo André Carneiro Teixeira</cp:lastModifiedBy>
  <cp:revision>1</cp:revision>
  <dcterms:created xsi:type="dcterms:W3CDTF">2022-01-18T15:22:42Z</dcterms:created>
  <dcterms:modified xsi:type="dcterms:W3CDTF">2022-01-18T15:33:43Z</dcterms:modified>
</cp:coreProperties>
</file>

<file path=docProps/thumbnail.jpeg>
</file>